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B060603050402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123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Library Management System (LMS)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 Shubham Ruhal, Vaibhav, Ajay, Anurag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7C17A1-BC43-8E74-DB74-54CB5E330FDD}"/>
              </a:ext>
            </a:extLst>
          </p:cNvPr>
          <p:cNvSpPr/>
          <p:nvPr/>
        </p:nvSpPr>
        <p:spPr>
          <a:xfrm>
            <a:off x="12834257" y="7696200"/>
            <a:ext cx="1796143" cy="53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6401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 &amp; Q&amp;A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LMS offers a scalable, user-friendly solution for library tasks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Thank you! Open for questions.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3A66B9-721F-180F-E7DB-34FFBC5A6442}"/>
              </a:ext>
            </a:extLst>
          </p:cNvPr>
          <p:cNvSpPr/>
          <p:nvPr/>
        </p:nvSpPr>
        <p:spPr>
          <a:xfrm>
            <a:off x="12834257" y="7696200"/>
            <a:ext cx="1796143" cy="53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2340"/>
            <a:ext cx="7109817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Introduction to LMS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66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9980" y="1899880"/>
            <a:ext cx="3693319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Web-based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99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Accessible from any device with internet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66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9980" y="3441502"/>
            <a:ext cx="3669863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 Framework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99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Django for API and data management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6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9980" y="4983123"/>
            <a:ext cx="3749993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 Framework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99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 for dynamic and responsive UI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66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99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Core Functions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99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books, users, and transactions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AA5732-0DA3-C024-4E16-25F72CD84807}"/>
              </a:ext>
            </a:extLst>
          </p:cNvPr>
          <p:cNvSpPr/>
          <p:nvPr/>
        </p:nvSpPr>
        <p:spPr>
          <a:xfrm>
            <a:off x="12834257" y="7696200"/>
            <a:ext cx="1796143" cy="53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40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564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434358"/>
            <a:ext cx="33962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Book Management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392477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Add, remove, list books seamlessly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33564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73008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Transactions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73008" y="3924776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Issue and return functionality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33564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15111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Security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415111" y="3924776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Authentication and user control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04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530906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Media Support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67249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Upload and display book cover images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7003" y="5104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194119" y="5182076"/>
            <a:ext cx="3344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8194119" y="567249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Optimized for multiple devices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94ADE3-9B77-12EB-FB3B-CAA0AFFF970F}"/>
              </a:ext>
            </a:extLst>
          </p:cNvPr>
          <p:cNvSpPr/>
          <p:nvPr/>
        </p:nvSpPr>
        <p:spPr>
          <a:xfrm>
            <a:off x="12834257" y="7696200"/>
            <a:ext cx="1796143" cy="53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7426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Tech Stack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Django &amp; Django REST Framework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SQLite Database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Django Authentication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 with TypeScript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Tailwind CSS for styling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interaction with axios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Version Control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 for code management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GitHub for repository hosting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95B889-D429-74C1-5684-AAAD50636568}"/>
              </a:ext>
            </a:extLst>
          </p:cNvPr>
          <p:cNvSpPr/>
          <p:nvPr/>
        </p:nvSpPr>
        <p:spPr>
          <a:xfrm>
            <a:off x="12834257" y="7696200"/>
            <a:ext cx="1796143" cy="53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74381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 communicates through REST API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Django ORM manages database operations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Authentication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Handled via Django's built-in auth system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B23781-0ABB-9411-124F-B5FF85542AD9}"/>
              </a:ext>
            </a:extLst>
          </p:cNvPr>
          <p:cNvSpPr/>
          <p:nvPr/>
        </p:nvSpPr>
        <p:spPr>
          <a:xfrm>
            <a:off x="12834257" y="7696200"/>
            <a:ext cx="1796143" cy="53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6153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Database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3205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Book Model Fields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title, author, description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published_date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is_issued, issued_to, issued_date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cover_image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Model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Utilizes Django’s built-in user model features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86C72-5B65-14BB-4506-7A2EE234F118}"/>
              </a:ext>
            </a:extLst>
          </p:cNvPr>
          <p:cNvSpPr/>
          <p:nvPr/>
        </p:nvSpPr>
        <p:spPr>
          <a:xfrm>
            <a:off x="12834257" y="7696200"/>
            <a:ext cx="1796143" cy="53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 Code Structure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Models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Define data structure in models.py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Serializers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Convert models to JSON in serializers.py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Views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endpoints in views.py using Django REST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773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 Code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BookList.tsx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Displays all books with status and cover images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AddBook.tsx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 for adding new books, including image upload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api.ts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Handles communication with backend API endpoints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3788F-F542-1FD8-3239-DFDFB1B68D59}"/>
              </a:ext>
            </a:extLst>
          </p:cNvPr>
          <p:cNvSpPr/>
          <p:nvPr/>
        </p:nvSpPr>
        <p:spPr>
          <a:xfrm>
            <a:off x="12834257" y="7696200"/>
            <a:ext cx="1796143" cy="53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605" y="679490"/>
            <a:ext cx="7763589" cy="1232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Challenges &amp; Future Improvements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605" y="2207776"/>
            <a:ext cx="492919" cy="4929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6605" y="2897862"/>
            <a:ext cx="2423517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File Upload Issues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176605" y="3632121"/>
            <a:ext cx="2423517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Handling large image files securely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582" y="2207776"/>
            <a:ext cx="492919" cy="4929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46582" y="2897862"/>
            <a:ext cx="242351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Authentication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8846582" y="3324106"/>
            <a:ext cx="2423517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secure access control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6558" y="2207776"/>
            <a:ext cx="492919" cy="4929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6558" y="2897862"/>
            <a:ext cx="2423517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Frontend-Backend Sync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1516558" y="3632121"/>
            <a:ext cx="2423517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Maintaining consistent state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605" y="4657249"/>
            <a:ext cx="492919" cy="49291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76605" y="5347335"/>
            <a:ext cx="2423517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Planned Features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6176605" y="6081593"/>
            <a:ext cx="2423517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Search &amp; Filter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6176605" y="6465927"/>
            <a:ext cx="2423517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Role-based Access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6176605" y="6850261"/>
            <a:ext cx="2423517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Email Notifications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6176605" y="7234595"/>
            <a:ext cx="2423517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Analytics Dashboard</a:t>
            </a:r>
            <a:endParaRPr lang="en-US" sz="15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C4CDDC-4D51-4AFD-0125-46A2718C3653}"/>
              </a:ext>
            </a:extLst>
          </p:cNvPr>
          <p:cNvSpPr/>
          <p:nvPr/>
        </p:nvSpPr>
        <p:spPr>
          <a:xfrm>
            <a:off x="12834257" y="7696200"/>
            <a:ext cx="1796143" cy="53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309</Words>
  <Application>Microsoft Office PowerPoint</Application>
  <PresentationFormat>Custom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Open Sans</vt:lpstr>
      <vt:lpstr>Unbounded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shubham ruhal</cp:lastModifiedBy>
  <cp:revision>2</cp:revision>
  <dcterms:created xsi:type="dcterms:W3CDTF">2025-05-19T18:41:24Z</dcterms:created>
  <dcterms:modified xsi:type="dcterms:W3CDTF">2025-05-20T04:27:54Z</dcterms:modified>
</cp:coreProperties>
</file>